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39" d="100"/>
          <a:sy n="139" d="100"/>
        </p:scale>
        <p:origin x="-832" y="-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interSettings" Target="printerSettings/printerSettings1.bin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825AA-E2E2-3240-BCD8-6318C096EFDF}" type="datetimeFigureOut">
              <a:rPr lang="en-US" smtClean="0"/>
              <a:t>11/22/13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04CB5-4545-2443-A618-1B3A271F6D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7193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825AA-E2E2-3240-BCD8-6318C096EFDF}" type="datetimeFigureOut">
              <a:rPr lang="en-US" smtClean="0"/>
              <a:t>11/22/13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04CB5-4545-2443-A618-1B3A271F6D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9348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825AA-E2E2-3240-BCD8-6318C096EFDF}" type="datetimeFigureOut">
              <a:rPr lang="en-US" smtClean="0"/>
              <a:t>11/22/13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04CB5-4545-2443-A618-1B3A271F6D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987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825AA-E2E2-3240-BCD8-6318C096EFDF}" type="datetimeFigureOut">
              <a:rPr lang="en-US" smtClean="0"/>
              <a:t>11/22/13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04CB5-4545-2443-A618-1B3A271F6D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2171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825AA-E2E2-3240-BCD8-6318C096EFDF}" type="datetimeFigureOut">
              <a:rPr lang="en-US" smtClean="0"/>
              <a:t>11/22/13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04CB5-4545-2443-A618-1B3A271F6D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2344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825AA-E2E2-3240-BCD8-6318C096EFDF}" type="datetimeFigureOut">
              <a:rPr lang="en-US" smtClean="0"/>
              <a:t>11/22/13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04CB5-4545-2443-A618-1B3A271F6D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8690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825AA-E2E2-3240-BCD8-6318C096EFDF}" type="datetimeFigureOut">
              <a:rPr lang="en-US" smtClean="0"/>
              <a:t>11/22/13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04CB5-4545-2443-A618-1B3A271F6D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3820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825AA-E2E2-3240-BCD8-6318C096EFDF}" type="datetimeFigureOut">
              <a:rPr lang="en-US" smtClean="0"/>
              <a:t>11/22/13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04CB5-4545-2443-A618-1B3A271F6D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4498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825AA-E2E2-3240-BCD8-6318C096EFDF}" type="datetimeFigureOut">
              <a:rPr lang="en-US" smtClean="0"/>
              <a:t>11/22/13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04CB5-4545-2443-A618-1B3A271F6D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629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825AA-E2E2-3240-BCD8-6318C096EFDF}" type="datetimeFigureOut">
              <a:rPr lang="en-US" smtClean="0"/>
              <a:t>11/22/13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04CB5-4545-2443-A618-1B3A271F6D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011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825AA-E2E2-3240-BCD8-6318C096EFDF}" type="datetimeFigureOut">
              <a:rPr lang="en-US" smtClean="0"/>
              <a:t>11/22/13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04CB5-4545-2443-A618-1B3A271F6D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0676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0825AA-E2E2-3240-BCD8-6318C096EFDF}" type="datetimeFigureOut">
              <a:rPr lang="en-US" smtClean="0"/>
              <a:t>11/22/13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F04CB5-4545-2443-A618-1B3A271F6D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8091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3.JPG"/><Relationship Id="rId5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phot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9236" y="-539235"/>
            <a:ext cx="3435281" cy="4513754"/>
          </a:xfrm>
          <a:prstGeom prst="rect">
            <a:avLst/>
          </a:prstGeom>
        </p:spPr>
      </p:pic>
      <p:pic>
        <p:nvPicPr>
          <p:cNvPr id="7" name="Picture 6" descr="IMG_055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754" y="3435282"/>
            <a:ext cx="4630246" cy="3422718"/>
          </a:xfrm>
          <a:prstGeom prst="rect">
            <a:avLst/>
          </a:prstGeom>
        </p:spPr>
      </p:pic>
      <p:pic>
        <p:nvPicPr>
          <p:cNvPr id="10" name="Picture 9" descr="IMG_070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435283"/>
            <a:ext cx="4513754" cy="3435281"/>
          </a:xfrm>
          <a:prstGeom prst="rect">
            <a:avLst/>
          </a:prstGeom>
        </p:spPr>
      </p:pic>
      <p:pic>
        <p:nvPicPr>
          <p:cNvPr id="11" name="Picture 10" descr="DSC_0123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755" y="0"/>
            <a:ext cx="4630245" cy="3435281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>
            <a:off x="4513754" y="0"/>
            <a:ext cx="1" cy="687056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0" y="3435281"/>
            <a:ext cx="9144000" cy="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1" y="1"/>
            <a:ext cx="0" cy="6870563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9144000" y="6858000"/>
            <a:ext cx="0" cy="1256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0" y="6858000"/>
            <a:ext cx="9144000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9144000" y="1"/>
            <a:ext cx="0" cy="6857999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-1" y="0"/>
            <a:ext cx="91440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3485822" y="1"/>
            <a:ext cx="220205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ln w="12700">
                  <a:solidFill>
                    <a:schemeClr val="bg2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Impact"/>
                <a:cs typeface="Impact"/>
              </a:rPr>
              <a:t>AudioWorks</a:t>
            </a:r>
            <a:endParaRPr lang="en-US" sz="3200" b="1" dirty="0">
              <a:ln w="12700">
                <a:solidFill>
                  <a:schemeClr val="bg2"/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Impact"/>
              <a:cs typeface="Impact"/>
            </a:endParaRPr>
          </a:p>
        </p:txBody>
      </p:sp>
    </p:spTree>
    <p:extLst>
      <p:ext uri="{BB962C8B-B14F-4D97-AF65-F5344CB8AC3E}">
        <p14:creationId xmlns:p14="http://schemas.microsoft.com/office/powerpoint/2010/main" val="33337060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420</TotalTime>
  <Words>1</Words>
  <Application>Microsoft Macintosh PowerPoint</Application>
  <PresentationFormat>On-screen Show (4:3)</PresentationFormat>
  <Paragraphs>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PowerPoint Presentation</vt:lpstr>
    </vt:vector>
  </TitlesOfParts>
  <Company>SHEFFIELDAV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JOSH SCARFF</dc:creator>
  <cp:lastModifiedBy>JOSH SCARFF</cp:lastModifiedBy>
  <cp:revision>7</cp:revision>
  <dcterms:created xsi:type="dcterms:W3CDTF">2013-11-21T14:38:47Z</dcterms:created>
  <dcterms:modified xsi:type="dcterms:W3CDTF">2013-11-22T16:32:24Z</dcterms:modified>
</cp:coreProperties>
</file>